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08" r:id="rId5"/>
    <p:sldId id="664" r:id="rId6"/>
    <p:sldId id="665" r:id="rId7"/>
    <p:sldId id="667" r:id="rId8"/>
    <p:sldId id="668" r:id="rId9"/>
    <p:sldId id="669" r:id="rId10"/>
    <p:sldId id="670" r:id="rId11"/>
    <p:sldId id="6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508"/>
            <p14:sldId id="664"/>
            <p14:sldId id="665"/>
            <p14:sldId id="667"/>
            <p14:sldId id="668"/>
            <p14:sldId id="669"/>
            <p14:sldId id="670"/>
            <p14:sldId id="6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1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501"/>
        <p:guide pos="6788"/>
        <p:guide pos="4287"/>
        <p:guide pos="7160"/>
        <p:guide pos="710"/>
        <p:guide pos="3362"/>
        <p:guide pos="69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7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204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>
                <a:sym typeface="+mn-ea"/>
              </a:rPr>
              <a:t>Gemma</a:t>
            </a:r>
            <a:r>
              <a:rPr>
                <a:sym typeface="+mn-ea"/>
              </a:rPr>
              <a:t>大赛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7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强化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学习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强化学习（Reinforcement Learning，RL）研究的问题是智能体（Agent）与环境（Environment）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交互的问题，其目标是使智能体在复杂且不确定的环境中最大化奖励（Reward）。强化学习基本框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架如图6.1所示，主要由两部分组成：智能体和环境。在强化学习过程中，智能体与环境不断交互。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智能体在环境中获取某个状态后，会根据该状态输出一个动作（Action），也称为决策（Decision）。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动作会在环境中执行，环境会根据智能体采取的动作，给出下一个状态以及当前动作所带来的奖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励。智能体的目标就是尽可能多地从环境中获取奖励。本节中将介绍强化学习的基本概念、强化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学习与有监督学习的区别，以及在大语言模型中基于人类反馈的强化学习流程。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72376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强化学习中基本概念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(1) 智能体与环境：在机器狗学习抓飞盘的场景中，机器人狗就是一个智能体（Agent），它做出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决策并执行动作。而它所在的场景，包括飞盘的飞行轨迹和速度，以及其他可能的因素，则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构成了环境（Environment）。环境会根据智能体的行为给予反馈，通常以奖励的形式。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(2) 状态、行为与奖励：每次机器狗尝试抓飞盘，它都在评估当前的状态（State），这可能包括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飞盘的位置、速度等。基于这些信息，它会采取某种动作（Action），如跳跃、奔跑或待在原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地。根据机器狗所执行的动作，环境随后会给出一个奖励（Reward），这可以是正面的（成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功抓住飞盘）或负面的（错过了飞盘）。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(3) 策略与价值: 机器狗在尝试各种行为的过程中，其实是在学习一个策略（Policy）。策略可以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视为一套指导其如何在特定状态下行动的规则。与此同时，智能体还试图估计价值（Value）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函数，也就是预测在未来采取某一行为所能带来的奖励。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85826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数据来源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这如同旅行者们拿着一本旅行指南书，其中明确标注了各个景点、餐厅和交通方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式。在这里，数据来源就好比这本书，提供了清晰的问题和答案对。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旅行者们进入了一个陌生的城市，手上没有地图，没有指南。所知道的只是他们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的初衷，比如找到城市中的一家餐厅或博物馆。这座未知的城市，正是强化学习中的数据来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源，充满了探索的机会。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42519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反馈机制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在这座城市里，每当旅行者们迷路或犹豫时，都会有人告诉他们是否走对了路。这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就好比每次旅行者提供一个答案，监督学习都会告诉他们是否正确。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但在另一座城市，没有人会直接告诉旅行者们如何走。只会告诉他们结果是好还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是坏。比如，走进了一家餐厅，吃完后才知道这家餐厅是否合适。需要通过多次尝试，逐渐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学习和调整策略。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目的地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在这座城市的旅行目的非常明确：掌握所有的答案，就像参观完旅行指南上提及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的所有景点。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在未知的城市，目标是学习如何在其中有效地行动，寻找最佳的路径，无论是寻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找食物、住宿还是娱乐。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强化学习比有监督学习更可以考虑整体影响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强化学习更容易解决幻觉问题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强化学习可以更好的解决多轮对话奖励累积问题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26111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基于人类反馈的强化学习流程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815" y="2564765"/>
            <a:ext cx="74168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72376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基于人类反馈的强化学习流程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环境采样：策略模型基于给定输入生成一系列的回复，奖励模型则对这些回复进行打分获得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奖励。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优势估计：利用评论模型预测生成回复的未来累积奖励，并借助广义优势估计（Generalized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Advantage Estimation，GAE）算法来估计优势函数，能够有助于更准确地评估每次行动的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好处。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优化调整：使用优势函数来优化和调整策略模型，同时利用参考模型确保更新的策略不会有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太大的变化，从而维持模型的稳定性。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1712</Words>
  <Application>WPS Presentation</Application>
  <PresentationFormat>宽屏</PresentationFormat>
  <Paragraphs>107</Paragraphs>
  <Slides>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</vt:lpstr>
      <vt:lpstr>思源黑体 CN Bold</vt:lpstr>
      <vt:lpstr>汉仪中黑KW</vt:lpstr>
      <vt:lpstr>思源黑体 CN Regular</vt:lpstr>
      <vt:lpstr>微软雅黑 Light</vt:lpstr>
      <vt:lpstr>等线</vt:lpstr>
      <vt:lpstr>思源黑体 CN Light</vt:lpstr>
      <vt:lpstr>汉仪中等线KW</vt:lpstr>
      <vt:lpstr>宋体</vt:lpstr>
      <vt:lpstr>Arial Unicode MS</vt:lpstr>
      <vt:lpstr>汉仪书宋二KW</vt:lpstr>
      <vt:lpstr>等线</vt:lpstr>
      <vt:lpstr>思源黑体 CN Regular</vt:lpstr>
      <vt:lpstr>深度学习项目PPT模板V1.4</vt:lpstr>
      <vt:lpstr>Kaggle Gemma大赛     有监督微调</vt:lpstr>
      <vt:lpstr>1 SFT 有监督微调</vt:lpstr>
      <vt:lpstr>1 RL 强化学习</vt:lpstr>
      <vt:lpstr>1 RL 强化学习</vt:lpstr>
      <vt:lpstr>1 RL 强化学习</vt:lpstr>
      <vt:lpstr>1 RL 强化学习</vt:lpstr>
      <vt:lpstr>1 RL 强化学习</vt:lpstr>
      <vt:lpstr>1 RL 强化学习</vt:lpstr>
      <vt:lpstr>1 RL 强化学习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</cp:lastModifiedBy>
  <cp:revision>1650</cp:revision>
  <dcterms:created xsi:type="dcterms:W3CDTF">2024-03-24T04:00:24Z</dcterms:created>
  <dcterms:modified xsi:type="dcterms:W3CDTF">2024-03-24T04:00:24Z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C2049CA3071E418080DB1924DED7BB77</vt:lpwstr>
  </property>
</Properties>
</file>